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82296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9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1" y="1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748242"/>
            <a:ext cx="61722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2401359"/>
            <a:ext cx="61722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92508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9589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889307" y="243417"/>
            <a:ext cx="1774508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5785" y="243417"/>
            <a:ext cx="5220653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940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6457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1499" y="1139826"/>
            <a:ext cx="709803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1499" y="3059642"/>
            <a:ext cx="709803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155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5785" y="1217083"/>
            <a:ext cx="349758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166235" y="1217083"/>
            <a:ext cx="349758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395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243417"/>
            <a:ext cx="709803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6857" y="1120775"/>
            <a:ext cx="3481506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6857" y="1670050"/>
            <a:ext cx="3481506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166235" y="1120775"/>
            <a:ext cx="3498652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166235" y="1670050"/>
            <a:ext cx="3498652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6562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910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5253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04800"/>
            <a:ext cx="2654260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98652" y="658284"/>
            <a:ext cx="4166235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1371600"/>
            <a:ext cx="2654260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85365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6857" y="304800"/>
            <a:ext cx="2654260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98652" y="658284"/>
            <a:ext cx="4166235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66857" y="1371600"/>
            <a:ext cx="2654260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71104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65785" y="243417"/>
            <a:ext cx="709803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65785" y="1217083"/>
            <a:ext cx="709803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5785" y="4237567"/>
            <a:ext cx="185166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734B0-4A4C-4B0D-9F4A-D0CB31C8DC60}" type="datetimeFigureOut">
              <a:rPr lang="en-US" smtClean="0"/>
              <a:t>11/7/2021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26055" y="4237567"/>
            <a:ext cx="277749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812155" y="4237567"/>
            <a:ext cx="185166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0B709E-F108-42A6-B3AF-A723EFFE7E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2249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A8480D2-C520-4313-B213-FBAEFD1BF2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502" y="0"/>
            <a:ext cx="4572000" cy="45720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193EF7F-2870-443F-BFD1-AD33CF52579F}"/>
              </a:ext>
            </a:extLst>
          </p:cNvPr>
          <p:cNvSpPr txBox="1"/>
          <p:nvPr/>
        </p:nvSpPr>
        <p:spPr>
          <a:xfrm>
            <a:off x="0" y="0"/>
            <a:ext cx="458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(A)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3C4514F-4113-4599-B280-868D1604F56F}"/>
              </a:ext>
            </a:extLst>
          </p:cNvPr>
          <p:cNvSpPr txBox="1"/>
          <p:nvPr/>
        </p:nvSpPr>
        <p:spPr>
          <a:xfrm>
            <a:off x="4572000" y="0"/>
            <a:ext cx="458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(B)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EE6DE8BF-7103-4411-BB5D-41FAFC6FFF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0780" y="63861"/>
            <a:ext cx="3094318" cy="23207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FAEE7D1-D30E-4A0E-8A0D-95A226D653D9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20"/>
          <a:stretch/>
        </p:blipFill>
        <p:spPr>
          <a:xfrm>
            <a:off x="5030780" y="2448460"/>
            <a:ext cx="3094318" cy="208587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5FAF4C4-5FB9-4241-8E4E-E12F77BE0325}"/>
              </a:ext>
            </a:extLst>
          </p:cNvPr>
          <p:cNvSpPr txBox="1"/>
          <p:nvPr/>
        </p:nvSpPr>
        <p:spPr>
          <a:xfrm>
            <a:off x="4572000" y="2384599"/>
            <a:ext cx="4587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(C)</a:t>
            </a:r>
          </a:p>
        </p:txBody>
      </p:sp>
    </p:spTree>
    <p:extLst>
      <p:ext uri="{BB962C8B-B14F-4D97-AF65-F5344CB8AC3E}">
        <p14:creationId xmlns:p14="http://schemas.microsoft.com/office/powerpoint/2010/main" val="1186014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</TotalTime>
  <Words>9</Words>
  <Application>Microsoft Office PowerPoint</Application>
  <PresentationFormat>Custom</PresentationFormat>
  <Paragraphs>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George</dc:creator>
  <cp:lastModifiedBy>Matthew George</cp:lastModifiedBy>
  <cp:revision>2</cp:revision>
  <dcterms:created xsi:type="dcterms:W3CDTF">2021-11-08T04:23:02Z</dcterms:created>
  <dcterms:modified xsi:type="dcterms:W3CDTF">2021-11-08T04:33:47Z</dcterms:modified>
</cp:coreProperties>
</file>

<file path=docProps/thumbnail.jpeg>
</file>